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01.12.2016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400" b="1" dirty="0">
                <a:solidFill>
                  <a:schemeClr val="tx2">
                    <a:lumMod val="75000"/>
                  </a:schemeClr>
                </a:solidFill>
              </a:rPr>
              <a:t>Le Centre européen pour les langues vivantes du Conseil de l'Europe</a:t>
            </a:r>
            <a:endParaRPr lang="fr-FR" sz="3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Le Centre européen pour les langues vivantes du Conseil de l'Europe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421</cp:revision>
  <cp:lastPrinted>2014-09-24T06:48:30Z</cp:lastPrinted>
  <dcterms:created xsi:type="dcterms:W3CDTF">2011-11-11T11:03:57Z</dcterms:created>
  <dcterms:modified xsi:type="dcterms:W3CDTF">2016-12-01T07:47:12Z</dcterms:modified>
</cp:coreProperties>
</file>